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5"/>
  </p:sldMasterIdLst>
  <p:sldIdLst>
    <p:sldId id="279" r:id="rId6"/>
    <p:sldId id="281" r:id="rId7"/>
    <p:sldId id="280" r:id="rId8"/>
    <p:sldId id="282" r:id="rId9"/>
    <p:sldId id="283" r:id="rId10"/>
  </p:sldIdLst>
  <p:sldSz cx="12436475" cy="6994525"/>
  <p:notesSz cx="7010400" cy="92964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 varScale="1">
        <p:scale>
          <a:sx n="106" d="100"/>
          <a:sy n="106" d="100"/>
        </p:scale>
        <p:origin x="704" y="192"/>
      </p:cViewPr>
      <p:guideLst>
        <p:guide orient="horz" pos="2203"/>
        <p:guide pos="39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CBC8-FE15-41DA-955C-CC3C2AD4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D28A9-DA7F-45DD-9F34-F46D404B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EAFA-74A8-4136-9166-AF85894D1B81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D42E0-30D2-4AF1-802D-5A8FD3A1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D885A-20B2-4DA0-8F1E-572B58B2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6386A-3E01-45B3-BEA3-9C85441D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5B64D-68E2-4D2E-B82C-A54CB9A8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7C4E-007D-4C22-B3E0-4AD3EEFC5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922E5-1170-4393-AE5C-8F173BA53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8EAFA-74A8-4136-9166-AF85894D1B8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2C4DE-06CB-497D-B435-DB9D6594C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9499-8137-458B-90E7-F8D5EEFC3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6386A-3E01-45B3-BEA3-9C85441D0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2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800" y="2745618"/>
            <a:ext cx="8605520" cy="283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Fiscal Year 2018 </a:t>
            </a:r>
          </a:p>
          <a:p>
            <a:r>
              <a:rPr lang="en-US" sz="4000" b="1" dirty="0">
                <a:latin typeface="Helvetica" pitchFamily="2" charset="0"/>
              </a:rPr>
              <a:t>Fourth Quarter Results</a:t>
            </a:r>
          </a:p>
          <a:p>
            <a:endParaRPr lang="en-US" sz="4000" dirty="0">
              <a:latin typeface="Helvetica" pitchFamily="2" charset="0"/>
            </a:endParaRPr>
          </a:p>
          <a:p>
            <a:r>
              <a:rPr lang="en-US" sz="4000" dirty="0">
                <a:latin typeface="Helvetica" pitchFamily="2" charset="0"/>
              </a:rPr>
              <a:t>February 9, 2019</a:t>
            </a:r>
          </a:p>
          <a:p>
            <a:endParaRPr lang="en-US" dirty="0">
              <a:latin typeface="Helvetica Neue" pitchFamily="5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664143"/>
            <a:ext cx="12436475" cy="751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  <a:latin typeface="Helvetica" pitchFamily="2" charset="0"/>
              </a:rPr>
              <a:t>            </a:t>
            </a:r>
            <a:r>
              <a:rPr lang="en-US" sz="1800" b="1" dirty="0" err="1">
                <a:solidFill>
                  <a:schemeClr val="bg1"/>
                </a:solidFill>
                <a:latin typeface="Helvetica" pitchFamily="2" charset="0"/>
              </a:rPr>
              <a:t>MEGA</a:t>
            </a:r>
            <a:r>
              <a:rPr lang="en-US" sz="1800" b="1" dirty="0" err="1">
                <a:solidFill>
                  <a:srgbClr val="92D050"/>
                </a:solidFill>
                <a:latin typeface="Helvetica" pitchFamily="2" charset="0"/>
              </a:rPr>
              <a:t>FUND</a:t>
            </a:r>
            <a:endParaRPr lang="en-US" sz="1800" b="1" dirty="0">
              <a:solidFill>
                <a:srgbClr val="92D05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1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E28A-A790-1343-B361-623D4801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5B062-53C2-6042-B733-9A4CFEEEB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08731"/>
            <a:ext cx="8636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53933" cy="699452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E84CF-50D7-B040-8517-0329F952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14" y="2115658"/>
            <a:ext cx="2807545" cy="276320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Cash Transactions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E7DCB-AA7C-FC46-BE9E-B0D5199A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82" y="1140021"/>
            <a:ext cx="7332337" cy="47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2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5B87D4-F1C4-9947-B0E2-C21FCAE4A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2" b="12180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638783" y="2322954"/>
            <a:ext cx="4797692" cy="467157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189E3-7D5E-C343-BF00-F3A0B998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79" y="3296270"/>
            <a:ext cx="3929282" cy="18705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endParaRPr lang="en-US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70431" y="5225794"/>
            <a:ext cx="954177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2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C4A4-7FAE-E14F-A0AE-9EB5DEB6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2D442-EE6E-184B-9CA2-83FF5249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15" y="-1"/>
            <a:ext cx="904464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R Document Library" ma:contentTypeID="0x010100F4D9D8898720B247A172FBDBEAF75DC60037DDAB4AAFB06F4FB1AE1433434E4F50" ma:contentTypeVersion="16" ma:contentTypeDescription="Document Library with additional metadata fields for Earning Release Process:  Deliverable Type, Milestone, ER Subject" ma:contentTypeScope="" ma:versionID="f6a3a39a9c35ba22690e6c313ba0acf5">
  <xsd:schema xmlns:xsd="http://www.w3.org/2001/XMLSchema" xmlns:xs="http://www.w3.org/2001/XMLSchema" xmlns:p="http://schemas.microsoft.com/office/2006/metadata/properties" xmlns:ns2="2fc62408-1c7e-42a0-8dca-9a01f4a7ab29" xmlns:ns3="230e9df3-be65-4c73-a93b-d1236ebd677e" xmlns:ns5="021955ea-5047-43c7-b579-bd2839841543" targetNamespace="http://schemas.microsoft.com/office/2006/metadata/properties" ma:root="true" ma:fieldsID="6890651cab7c59b102d0900b82cfe220" ns2:_="" ns3:_="" ns5:_="">
    <xsd:import namespace="2fc62408-1c7e-42a0-8dca-9a01f4a7ab29"/>
    <xsd:import namespace="230e9df3-be65-4c73-a93b-d1236ebd677e"/>
    <xsd:import namespace="021955ea-5047-43c7-b579-bd2839841543"/>
    <xsd:element name="properties">
      <xsd:complexType>
        <xsd:sequence>
          <xsd:element name="documentManagement">
            <xsd:complexType>
              <xsd:all>
                <xsd:element ref="ns2:fe47e074c1434d4aadeadff4e1712687" minOccurs="0"/>
                <xsd:element ref="ns3:TaxCatchAll" minOccurs="0"/>
                <xsd:element ref="ns3:TaxCatchAllLabel" minOccurs="0"/>
                <xsd:element ref="ns2:n473b0e9bba1494e973f11b3aeff246c" minOccurs="0"/>
                <xsd:element ref="ns2:eff3ae4720aa4110b0794bc7b101c94d" minOccurs="0"/>
                <xsd:element ref="ns5:MediaServiceMetadata" minOccurs="0"/>
                <xsd:element ref="ns5:MediaServiceFastMetadata" minOccurs="0"/>
                <xsd:element ref="ns3:_dlc_DocId" minOccurs="0"/>
                <xsd:element ref="ns3:_dlc_DocIdUrl" minOccurs="0"/>
                <xsd:element ref="ns3:_dlc_DocIdPersistId" minOccurs="0"/>
                <xsd:element ref="ns5:MediaServiceAutoKeyPoints" minOccurs="0"/>
                <xsd:element ref="ns5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62408-1c7e-42a0-8dca-9a01f4a7ab29" elementFormDefault="qualified">
    <xsd:import namespace="http://schemas.microsoft.com/office/2006/documentManagement/types"/>
    <xsd:import namespace="http://schemas.microsoft.com/office/infopath/2007/PartnerControls"/>
    <xsd:element name="fe47e074c1434d4aadeadff4e1712687" ma:index="2" nillable="true" ma:taxonomy="true" ma:internalName="fe47e074c1434d4aadeadff4e1712687" ma:taxonomyFieldName="Deliverable_x0020_Type" ma:displayName="Deliverable Type" ma:readOnly="false" ma:default="" ma:fieldId="{fe47e074-c143-4d4a-adea-dff4e1712687}" ma:sspId="e385fb40-52d4-4fae-9c5b-3e8ff8a5878e" ma:termSetId="524642e2-c492-4981-b7fc-6754e44a84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73b0e9bba1494e973f11b3aeff246c" ma:index="6" nillable="true" ma:taxonomy="true" ma:internalName="n473b0e9bba1494e973f11b3aeff246c" ma:taxonomyFieldName="Milestone" ma:displayName="Milestone" ma:readOnly="false" ma:default="" ma:fieldId="{7473b0e9-bba1-494e-973f-11b3aeff246c}" ma:sspId="e385fb40-52d4-4fae-9c5b-3e8ff8a5878e" ma:termSetId="3c0486b2-1d38-4e9c-9ff7-ed9e068c8a7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f3ae4720aa4110b0794bc7b101c94d" ma:index="8" nillable="true" ma:taxonomy="true" ma:internalName="eff3ae4720aa4110b0794bc7b101c94d" ma:taxonomyFieldName="ER_x0020_Subject" ma:displayName="ER Subject" ma:readOnly="false" ma:default="" ma:fieldId="{eff3ae47-20aa-4110-b079-4bc7b101c94d}" ma:sspId="e385fb40-52d4-4fae-9c5b-3e8ff8a5878e" ma:termSetId="a34cad8d-114c-4c96-822a-681b4d371ffd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hidden="true" ma:list="{1ca959f1-40b6-4bb0-9f19-19ea460d71ac}" ma:internalName="TaxCatchAll" ma:showField="CatchAllData" ma:web="2fc62408-1c7e-42a0-8dca-9a01f4a7ab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hidden="true" ma:list="{1ca959f1-40b6-4bb0-9f19-19ea460d71ac}" ma:internalName="TaxCatchAllLabel" ma:readOnly="true" ma:showField="CatchAllDataLabel" ma:web="2fc62408-1c7e-42a0-8dca-9a01f4a7ab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955ea-5047-43c7-b579-bd2839841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3b0e9bba1494e973f11b3aeff246c xmlns="2fc62408-1c7e-42a0-8dca-9a01f4a7ab29">
      <Terms xmlns="http://schemas.microsoft.com/office/infopath/2007/PartnerControls"/>
    </n473b0e9bba1494e973f11b3aeff246c>
    <_dlc_DocId xmlns="230e9df3-be65-4c73-a93b-d1236ebd677e">HYMPR7J23776-1404227833-11</_dlc_DocId>
    <TaxCatchAll xmlns="230e9df3-be65-4c73-a93b-d1236ebd677e"/>
    <fe47e074c1434d4aadeadff4e1712687 xmlns="2fc62408-1c7e-42a0-8dca-9a01f4a7ab29">
      <Terms xmlns="http://schemas.microsoft.com/office/infopath/2007/PartnerControls"/>
    </fe47e074c1434d4aadeadff4e1712687>
    <eff3ae4720aa4110b0794bc7b101c94d xmlns="2fc62408-1c7e-42a0-8dca-9a01f4a7ab29">
      <Terms xmlns="http://schemas.microsoft.com/office/infopath/2007/PartnerControls"/>
    </eff3ae4720aa4110b0794bc7b101c94d>
    <_dlc_DocIdUrl xmlns="230e9df3-be65-4c73-a93b-d1236ebd677e">
      <Url>https://microsoft.sharepoint.com/teams/EarningsFY19Q2/_layouts/15/DocIdRedir.aspx?ID=HYMPR7J23776-1404227833-11</Url>
      <Description>HYMPR7J23776-1404227833-11</Description>
    </_dlc_DocIdUrl>
  </documentManagement>
</p:properties>
</file>

<file path=customXml/itemProps1.xml><?xml version="1.0" encoding="utf-8"?>
<ds:datastoreItem xmlns:ds="http://schemas.openxmlformats.org/officeDocument/2006/customXml" ds:itemID="{09440813-0498-420F-894C-9689487B0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96C05E-2737-407D-B5FF-2E6BC7E55E5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A2D47BB-D17A-4C2C-BFFD-D8186F206B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62408-1c7e-42a0-8dca-9a01f4a7ab29"/>
    <ds:schemaRef ds:uri="230e9df3-be65-4c73-a93b-d1236ebd677e"/>
    <ds:schemaRef ds:uri="021955ea-5047-43c7-b579-bd28398415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395FACE-FE37-45B3-B851-1279373A3564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21955ea-5047-43c7-b579-bd2839841543"/>
    <ds:schemaRef ds:uri="230e9df3-be65-4c73-a93b-d1236ebd677e"/>
    <ds:schemaRef ds:uri="2fc62408-1c7e-42a0-8dca-9a01f4a7ab2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Macintosh PowerPoint</Application>
  <PresentationFormat>Custom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Neue</vt:lpstr>
      <vt:lpstr>Office Theme</vt:lpstr>
      <vt:lpstr>PowerPoint Presentation</vt:lpstr>
      <vt:lpstr>PowerPoint Presentation</vt:lpstr>
      <vt:lpstr>Cash Transactions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paigenkehoe@gmail.com</dc:creator>
  <cp:lastModifiedBy/>
  <cp:revision>1</cp:revision>
  <dcterms:created xsi:type="dcterms:W3CDTF">2019-02-08T17:57:55Z</dcterms:created>
  <dcterms:modified xsi:type="dcterms:W3CDTF">2019-02-08T17:58:48Z</dcterms:modified>
</cp:coreProperties>
</file>